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2" r:id="rId11"/>
    <p:sldId id="268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Ezekiel 1-3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“I got up and went out to the plain; and behold, the glory of the LORD was standing there, like the glory which I saw by the river </a:t>
            </a:r>
            <a:r>
              <a:rPr lang="en-US" sz="2200" dirty="0" err="1"/>
              <a:t>Chebar</a:t>
            </a:r>
            <a:r>
              <a:rPr lang="en-US" sz="2200" dirty="0"/>
              <a:t>, and I fell on my face.” (Ezekiel 3:23)</a:t>
            </a:r>
          </a:p>
        </p:txBody>
      </p:sp>
    </p:spTree>
    <p:extLst>
      <p:ext uri="{BB962C8B-B14F-4D97-AF65-F5344CB8AC3E}">
        <p14:creationId xmlns:p14="http://schemas.microsoft.com/office/powerpoint/2010/main" val="262556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Call of God (2:1-3:3)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God calls Ezekiel to service as a prophet. </a:t>
            </a:r>
          </a:p>
          <a:p>
            <a:r>
              <a:rPr lang="en-US" b="1" dirty="0"/>
              <a:t>The Mission (2:1-7)</a:t>
            </a:r>
          </a:p>
          <a:p>
            <a:r>
              <a:rPr lang="en-US" b="1" dirty="0"/>
              <a:t>The Message (2:8-3:3)</a:t>
            </a:r>
          </a:p>
        </p:txBody>
      </p:sp>
    </p:spTree>
    <p:extLst>
      <p:ext uri="{BB962C8B-B14F-4D97-AF65-F5344CB8AC3E}">
        <p14:creationId xmlns:p14="http://schemas.microsoft.com/office/powerpoint/2010/main" val="1583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“son of man” (2:1)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God calls Ezekiel “son of man” first in 2:1 and over 90 more times….</a:t>
            </a:r>
          </a:p>
          <a:p>
            <a:r>
              <a:rPr lang="en-US" b="1" dirty="0"/>
              <a:t>What is the significance of this (if any)? </a:t>
            </a:r>
          </a:p>
          <a:p>
            <a:r>
              <a:rPr lang="en-US" b="1" dirty="0"/>
              <a:t>Daniel called “son of man” (Daniel 8:17)</a:t>
            </a:r>
          </a:p>
          <a:p>
            <a:r>
              <a:rPr lang="en-US" b="1" dirty="0"/>
              <a:t>Others called “son of man” (Numbers, Job, Psalms, Isaiah) </a:t>
            </a:r>
          </a:p>
          <a:p>
            <a:r>
              <a:rPr lang="en-US" b="1" dirty="0"/>
              <a:t>Messianic use in the scriptures:</a:t>
            </a:r>
          </a:p>
          <a:p>
            <a:pPr lvl="1"/>
            <a:r>
              <a:rPr lang="en-US" b="1" dirty="0"/>
              <a:t>Psalm 8:4, Hebrews 2:6-9 also Daniel 7:13-14</a:t>
            </a:r>
          </a:p>
          <a:p>
            <a:r>
              <a:rPr lang="en-US" b="1" dirty="0"/>
              <a:t>Jesus called himself the “Son of man” over 80 times. 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71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about Ezekiel the “son of man”?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What is the significance of this (if any)? </a:t>
            </a:r>
          </a:p>
          <a:p>
            <a:r>
              <a:rPr lang="en-US" b="1" dirty="0"/>
              <a:t>Reminder of his human frailty? Statement of fact? Not in divine sense.</a:t>
            </a:r>
          </a:p>
          <a:p>
            <a:r>
              <a:rPr lang="en-US" b="1" dirty="0"/>
              <a:t>Type-Antitype (1 Peter 1:20-21)? Was Ezekiel a “type” of the coming Savior? </a:t>
            </a:r>
          </a:p>
          <a:p>
            <a:pPr lvl="1"/>
            <a:r>
              <a:rPr lang="en-US" b="1" dirty="0"/>
              <a:t>He was a godly priest and scribe…</a:t>
            </a:r>
          </a:p>
          <a:p>
            <a:pPr lvl="1"/>
            <a:r>
              <a:rPr lang="en-US" b="1" dirty="0"/>
              <a:t>An obedient servant of God sent to a rebellious people…</a:t>
            </a:r>
          </a:p>
          <a:p>
            <a:pPr lvl="1"/>
            <a:r>
              <a:rPr lang="en-US" b="1" dirty="0"/>
              <a:t>Sent to “call out” a people with the right hearts…. </a:t>
            </a:r>
          </a:p>
          <a:p>
            <a:pPr lvl="1"/>
            <a:r>
              <a:rPr lang="en-US" b="1" dirty="0"/>
              <a:t>Others? 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97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Commission of God (3:4-27)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fourfold commission follows the Divine call. Emphasis is on Ezekiel’s obligation to speak God’s word. Ezekiel was called to be… </a:t>
            </a:r>
          </a:p>
          <a:p>
            <a:r>
              <a:rPr lang="en-US" b="1" dirty="0"/>
              <a:t>A Preacher (3:4-9)</a:t>
            </a:r>
          </a:p>
          <a:p>
            <a:r>
              <a:rPr lang="en-US" b="1" dirty="0"/>
              <a:t>An Observer (3:10-15)</a:t>
            </a:r>
          </a:p>
          <a:p>
            <a:r>
              <a:rPr lang="en-US" b="1" dirty="0"/>
              <a:t>A Watchman (3:16-21)</a:t>
            </a:r>
          </a:p>
          <a:p>
            <a:r>
              <a:rPr lang="en-US" b="1" dirty="0"/>
              <a:t>A Prisoner (3:22-27)</a:t>
            </a:r>
          </a:p>
        </p:txBody>
      </p:sp>
    </p:spTree>
    <p:extLst>
      <p:ext uri="{BB962C8B-B14F-4D97-AF65-F5344CB8AC3E}">
        <p14:creationId xmlns:p14="http://schemas.microsoft.com/office/powerpoint/2010/main" val="4156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Chariot of God (1:1-28)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focus should not be the mechanics, but the message conveyed. </a:t>
            </a:r>
          </a:p>
          <a:p>
            <a:r>
              <a:rPr lang="en-US" b="1" dirty="0"/>
              <a:t>The Cloud (1:4)</a:t>
            </a:r>
          </a:p>
          <a:p>
            <a:r>
              <a:rPr lang="en-US" b="1" dirty="0"/>
              <a:t>The Cherubim (1:5-14)</a:t>
            </a:r>
          </a:p>
          <a:p>
            <a:r>
              <a:rPr lang="en-US" b="1" dirty="0"/>
              <a:t>The Wheels (1:15-21)</a:t>
            </a:r>
          </a:p>
          <a:p>
            <a:r>
              <a:rPr lang="en-US" b="1" dirty="0"/>
              <a:t>The Expanse (1:22-25)</a:t>
            </a:r>
          </a:p>
          <a:p>
            <a:r>
              <a:rPr lang="en-US" b="1" dirty="0"/>
              <a:t>The Throne (1:26-28)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15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4" y="118435"/>
            <a:ext cx="7820025" cy="66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6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55021"/>
            <a:ext cx="10092029" cy="6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52" y="55021"/>
            <a:ext cx="8490775" cy="6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" y="60178"/>
            <a:ext cx="10424058" cy="672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7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10" y="60178"/>
            <a:ext cx="8969977" cy="672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7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90" y="60178"/>
            <a:ext cx="8813417" cy="672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8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130518"/>
            <a:ext cx="5981930" cy="6641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485" y="641838"/>
            <a:ext cx="4070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Alien Spaceship??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8" y="1776046"/>
            <a:ext cx="3545090" cy="42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3373</TotalTime>
  <Words>346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Ezekiel 1-3</vt:lpstr>
      <vt:lpstr>The Chariot of God (1:1-28)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Call of God (2:1-3:3)</vt:lpstr>
      <vt:lpstr>“son of man” (2:1)</vt:lpstr>
      <vt:lpstr>What about Ezekiel the “son of man”? </vt:lpstr>
      <vt:lpstr>The Commission of God (3:4-27)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 1-3</dc:title>
  <dc:creator>Marc Shotts</dc:creator>
  <cp:lastModifiedBy>Marc Shotts</cp:lastModifiedBy>
  <cp:revision>15</cp:revision>
  <dcterms:created xsi:type="dcterms:W3CDTF">2016-07-20T02:02:56Z</dcterms:created>
  <dcterms:modified xsi:type="dcterms:W3CDTF">2016-07-27T18:53:57Z</dcterms:modified>
</cp:coreProperties>
</file>